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59B1-327C-4EAF-A037-2A0E14179318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4A1F-E65D-4985-9D05-99EA9C2D8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ppt-on-energy-resources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ppt-on-energy-resources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1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ppt-on-energy-resources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1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ppt-on-energy-resources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772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ppt-on-energy-resources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7763"/>
            <a:ext cx="8153400" cy="525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ppt-on-energy-resource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162800" cy="5329237"/>
          </a:xfrm>
          <a:prstGeom prst="rect">
            <a:avLst/>
          </a:prstGeom>
          <a:noFill/>
        </p:spPr>
      </p:pic>
      <p:pic>
        <p:nvPicPr>
          <p:cNvPr id="3" name="Picture 2" descr="C:\Users\Tech\Downloads\ppt-on-energy-resource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162800" cy="532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ppt-on-energy-resources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1"/>
            <a:ext cx="73913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ppt-on-energy-resources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1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ppt-on-energy-resources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77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ppt-on-energy-resources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1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ppt-on-energy-resources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7763"/>
            <a:ext cx="8001000" cy="5100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ppt-on-energy-resources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ppt-on-energy-resources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1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ppt-on-energy-resources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1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ppt-on-energy-resources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1"/>
            <a:ext cx="7772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ppt-on-energy-resources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1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ppt-on-energy-resources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1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ppt-on-energy-resources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1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ppt-on-energy-resources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7763"/>
            <a:ext cx="8229600" cy="540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ppt-on-energy-resources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1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ppt-on-energy-resources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1"/>
            <a:ext cx="8077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ppt-on-energy-resources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1"/>
            <a:ext cx="830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ppt-on-energy-resources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106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ppt-on-energy-resources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7763"/>
            <a:ext cx="8001000" cy="5100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ppt-on-energy-resources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1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ppt-on-energy-resources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7763"/>
            <a:ext cx="8077200" cy="532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ppt-on-energy-resources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1"/>
            <a:ext cx="7696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ppt-on-energy-resources-3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7763"/>
            <a:ext cx="7924800" cy="548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ppt-on-energy-resources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7763"/>
            <a:ext cx="7543800" cy="502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ppt-on-energy-resources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248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ppt-on-energy-resource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1"/>
            <a:ext cx="7467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ppt-on-energy-resources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7763"/>
            <a:ext cx="8229600" cy="502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ppt-on-energy-resources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1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ppt-on-energy-resources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9248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5</cp:revision>
  <dcterms:created xsi:type="dcterms:W3CDTF">2019-09-25T17:47:06Z</dcterms:created>
  <dcterms:modified xsi:type="dcterms:W3CDTF">2019-09-26T11:22:47Z</dcterms:modified>
</cp:coreProperties>
</file>